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033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2192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958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726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519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64546" y="2244007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1218987" rtl="1" fontAlgn="base">
              <a:defRPr/>
            </a:pPr>
            <a:r>
              <a:rPr lang="ar-AE" alt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(يُظهر معرفة بالحقوق والمسؤولية الفردية)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400800" y="1921090"/>
            <a:ext cx="5378334" cy="3036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AE" sz="2000" b="1" dirty="0"/>
              <a:t>مشهد </a:t>
            </a:r>
            <a:r>
              <a:rPr lang="ar-AE" sz="2000" b="1" dirty="0" smtClean="0"/>
              <a:t>تمثيلي</a:t>
            </a:r>
          </a:p>
          <a:p>
            <a:pPr algn="ctr" rtl="1">
              <a:lnSpc>
                <a:spcPct val="250000"/>
              </a:lnSpc>
            </a:pPr>
            <a:r>
              <a:rPr lang="ar-AE" sz="2000" b="1" dirty="0" smtClean="0"/>
              <a:t> </a:t>
            </a:r>
            <a:r>
              <a:rPr lang="ar-AE" sz="2000" b="1" dirty="0"/>
              <a:t>( يقوم المدرب بفعل سلوك خاطئ امام الطلاب والطالب يصحصح له السلوك مثال </a:t>
            </a:r>
          </a:p>
          <a:p>
            <a:pPr algn="ctr" rtl="1">
              <a:lnSpc>
                <a:spcPct val="250000"/>
              </a:lnSpc>
            </a:pPr>
            <a:r>
              <a:rPr lang="ar-AE" sz="2000" b="1" dirty="0"/>
              <a:t>رمي المهملات على الارض - ضرب الاخرين )</a:t>
            </a:r>
            <a:endParaRPr lang="en-US" sz="2000" dirty="0"/>
          </a:p>
        </p:txBody>
      </p:sp>
      <p:pic>
        <p:nvPicPr>
          <p:cNvPr id="3076" name="Picture 4" descr="صور ورسومات عن اليوم العالمي للبيئة .. رسومات للمحافطة على البيئة ⋆ بالعربي  نتعلم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36" r="3376" b="5746"/>
          <a:stretch/>
        </p:blipFill>
        <p:spPr bwMode="auto">
          <a:xfrm>
            <a:off x="313518" y="1413164"/>
            <a:ext cx="5522017" cy="4721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1983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34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10</cp:revision>
  <dcterms:created xsi:type="dcterms:W3CDTF">2023-06-12T08:18:13Z</dcterms:created>
  <dcterms:modified xsi:type="dcterms:W3CDTF">2023-09-12T07:40:56Z</dcterms:modified>
</cp:coreProperties>
</file>